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6"/>
  </p:notesMasterIdLst>
  <p:sldIdLst>
    <p:sldId id="295" r:id="rId2"/>
    <p:sldId id="296" r:id="rId3"/>
    <p:sldId id="297" r:id="rId4"/>
    <p:sldId id="308" r:id="rId5"/>
    <p:sldId id="298" r:id="rId6"/>
    <p:sldId id="300" r:id="rId7"/>
    <p:sldId id="299" r:id="rId8"/>
    <p:sldId id="307" r:id="rId9"/>
    <p:sldId id="301" r:id="rId10"/>
    <p:sldId id="302" r:id="rId11"/>
    <p:sldId id="303" r:id="rId12"/>
    <p:sldId id="304" r:id="rId13"/>
    <p:sldId id="305" r:id="rId14"/>
    <p:sldId id="306" r:id="rId15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C4C02"/>
    <a:srgbClr val="F4910C"/>
    <a:srgbClr val="E9732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88220" autoAdjust="0"/>
  </p:normalViewPr>
  <p:slideViewPr>
    <p:cSldViewPr>
      <p:cViewPr varScale="1">
        <p:scale>
          <a:sx n="86" d="100"/>
          <a:sy n="86" d="100"/>
        </p:scale>
        <p:origin x="68" y="208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076B1D2-9A6B-4556-81E1-CDB9DBCAFC0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73A6D06F-32E5-47BA-BC13-3B80C47B0084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gm:t>
    </dgm:pt>
    <dgm:pt modelId="{BDD7767A-08B2-4121-AB87-61775CA2A7D9}" type="par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6CFF4FD-3A00-4A82-8B39-690D8BA99FDF}" type="sibTrans" cxnId="{5EDE5CF3-4C24-4E39-B0EA-6B14DC04F4D9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744B6F9-8FAB-428D-8256-065250601EFC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gm:t>
    </dgm:pt>
    <dgm:pt modelId="{2B5018EE-5EB7-4B5E-9370-ADDC894B9528}" type="par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336F23F-E974-4CA6-BC92-D3120440E599}" type="sibTrans" cxnId="{0282EED2-83C8-409D-AED2-4E42BEE793C4}">
      <dgm:prSet/>
      <dgm:spPr/>
      <dgm:t>
        <a:bodyPr/>
        <a:lstStyle/>
        <a:p>
          <a:endParaRPr lang="en-GB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F499877-5792-48DE-B8F2-B386E6168FFF}">
      <dgm:prSet phldrT="[Text]"/>
      <dgm:spPr>
        <a:solidFill>
          <a:srgbClr val="595959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gm:t>
    </dgm:pt>
    <dgm:pt modelId="{E99E4C76-F153-40E1-AA0A-4B45C8A5781F}" type="parTrans" cxnId="{5C1ACEC0-482F-4CDE-83AE-0372E9928950}">
      <dgm:prSet/>
      <dgm:spPr/>
      <dgm:t>
        <a:bodyPr/>
        <a:lstStyle/>
        <a:p>
          <a:endParaRPr lang="en-GB"/>
        </a:p>
      </dgm:t>
    </dgm:pt>
    <dgm:pt modelId="{1D9FC2C2-89B9-49F2-AA10-04E418D45891}" type="sibTrans" cxnId="{5C1ACEC0-482F-4CDE-83AE-0372E9928950}">
      <dgm:prSet/>
      <dgm:spPr/>
      <dgm:t>
        <a:bodyPr/>
        <a:lstStyle/>
        <a:p>
          <a:endParaRPr lang="en-GB"/>
        </a:p>
      </dgm:t>
    </dgm:pt>
    <dgm:pt modelId="{02519FC7-16CF-4060-8C5B-071ADE13F8CB}">
      <dgm:prSet phldrT="[Text]"/>
      <dgm:spPr>
        <a:solidFill>
          <a:srgbClr val="FC4C02"/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gm:t>
    </dgm:pt>
    <dgm:pt modelId="{57F7485F-1B9D-4E77-9E5A-79698F9B9A73}" type="parTrans" cxnId="{4DBDE635-497B-4924-B7B0-342ACE30706B}">
      <dgm:prSet/>
      <dgm:spPr/>
      <dgm:t>
        <a:bodyPr/>
        <a:lstStyle/>
        <a:p>
          <a:endParaRPr lang="en-GB"/>
        </a:p>
      </dgm:t>
    </dgm:pt>
    <dgm:pt modelId="{04C33913-809A-4405-8DC2-5258DE7676E6}" type="sibTrans" cxnId="{4DBDE635-497B-4924-B7B0-342ACE30706B}">
      <dgm:prSet/>
      <dgm:spPr/>
      <dgm:t>
        <a:bodyPr/>
        <a:lstStyle/>
        <a:p>
          <a:endParaRPr lang="en-GB"/>
        </a:p>
      </dgm:t>
    </dgm:pt>
    <dgm:pt modelId="{F33D4776-2505-4E32-A067-4BCD16A07F49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gm:t>
    </dgm:pt>
    <dgm:pt modelId="{B915F919-1F1E-4548-82DD-9C79FBE84B9E}" type="parTrans" cxnId="{8A41BA29-4293-4F30-B7D4-30D80863A5F3}">
      <dgm:prSet/>
      <dgm:spPr/>
      <dgm:t>
        <a:bodyPr/>
        <a:lstStyle/>
        <a:p>
          <a:endParaRPr lang="en-GB"/>
        </a:p>
      </dgm:t>
    </dgm:pt>
    <dgm:pt modelId="{0EDD8B8B-C01F-4877-9588-1AF4E8355932}" type="sibTrans" cxnId="{8A41BA29-4293-4F30-B7D4-30D80863A5F3}">
      <dgm:prSet/>
      <dgm:spPr/>
      <dgm:t>
        <a:bodyPr/>
        <a:lstStyle/>
        <a:p>
          <a:endParaRPr lang="en-GB"/>
        </a:p>
      </dgm:t>
    </dgm:pt>
    <dgm:pt modelId="{D47F945A-1836-4AE1-ADD5-550AF04AE4C2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gm:t>
    </dgm:pt>
    <dgm:pt modelId="{39D7241B-5247-4C94-807C-F42FF1C47DC9}" type="parTrans" cxnId="{31BF03EB-C461-4DD9-B6C7-806B87D662F0}">
      <dgm:prSet/>
      <dgm:spPr/>
      <dgm:t>
        <a:bodyPr/>
        <a:lstStyle/>
        <a:p>
          <a:endParaRPr lang="en-GB"/>
        </a:p>
      </dgm:t>
    </dgm:pt>
    <dgm:pt modelId="{2C96FC6D-3EF2-4B57-9BD9-F1220D2E783A}" type="sibTrans" cxnId="{31BF03EB-C461-4DD9-B6C7-806B87D662F0}">
      <dgm:prSet/>
      <dgm:spPr/>
      <dgm:t>
        <a:bodyPr/>
        <a:lstStyle/>
        <a:p>
          <a:endParaRPr lang="en-GB"/>
        </a:p>
      </dgm:t>
    </dgm:pt>
    <dgm:pt modelId="{BED7ED79-7795-4F4E-A69A-CE378FCF7DE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GB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gm:t>
    </dgm:pt>
    <dgm:pt modelId="{D49798DE-C5F2-4E0F-80C8-44373539EB9B}" type="parTrans" cxnId="{B109216D-BD68-478D-9E43-C539752D534B}">
      <dgm:prSet/>
      <dgm:spPr/>
      <dgm:t>
        <a:bodyPr/>
        <a:lstStyle/>
        <a:p>
          <a:endParaRPr lang="en-GB"/>
        </a:p>
      </dgm:t>
    </dgm:pt>
    <dgm:pt modelId="{C999B0E1-E9CF-4E92-B3EA-78F410FCB8A8}" type="sibTrans" cxnId="{B109216D-BD68-478D-9E43-C539752D534B}">
      <dgm:prSet/>
      <dgm:spPr/>
      <dgm:t>
        <a:bodyPr/>
        <a:lstStyle/>
        <a:p>
          <a:endParaRPr lang="en-GB"/>
        </a:p>
      </dgm:t>
    </dgm:pt>
    <dgm:pt modelId="{449F8EEE-A32B-4763-B607-CF310FA1BCAD}" type="pres">
      <dgm:prSet presAssocID="{8076B1D2-9A6B-4556-81E1-CDB9DBCAFC02}" presName="linearFlow" presStyleCnt="0">
        <dgm:presLayoutVars>
          <dgm:resizeHandles val="exact"/>
        </dgm:presLayoutVars>
      </dgm:prSet>
      <dgm:spPr/>
    </dgm:pt>
    <dgm:pt modelId="{29A7FEF5-B2CD-4CA7-B128-AFF0C42F1E57}" type="pres">
      <dgm:prSet presAssocID="{73A6D06F-32E5-47BA-BC13-3B80C47B0084}" presName="node" presStyleLbl="node1" presStyleIdx="0" presStyleCnt="7">
        <dgm:presLayoutVars>
          <dgm:bulletEnabled val="1"/>
        </dgm:presLayoutVars>
      </dgm:prSet>
      <dgm:spPr/>
    </dgm:pt>
    <dgm:pt modelId="{D76DAAC4-89E8-4A62-8AD5-EBDCDC58CA96}" type="pres">
      <dgm:prSet presAssocID="{A6CFF4FD-3A00-4A82-8B39-690D8BA99FDF}" presName="sibTrans" presStyleLbl="sibTrans2D1" presStyleIdx="0" presStyleCnt="6"/>
      <dgm:spPr/>
    </dgm:pt>
    <dgm:pt modelId="{0CF27F38-1535-4441-A09B-13DBC13673E5}" type="pres">
      <dgm:prSet presAssocID="{A6CFF4FD-3A00-4A82-8B39-690D8BA99FDF}" presName="connectorText" presStyleLbl="sibTrans2D1" presStyleIdx="0" presStyleCnt="6"/>
      <dgm:spPr/>
    </dgm:pt>
    <dgm:pt modelId="{A9BCF979-1D5D-4059-B44B-696875DFFD6C}" type="pres">
      <dgm:prSet presAssocID="{0744B6F9-8FAB-428D-8256-065250601EFC}" presName="node" presStyleLbl="node1" presStyleIdx="1" presStyleCnt="7">
        <dgm:presLayoutVars>
          <dgm:bulletEnabled val="1"/>
        </dgm:presLayoutVars>
      </dgm:prSet>
      <dgm:spPr/>
    </dgm:pt>
    <dgm:pt modelId="{99C6DB62-D92F-4630-97FE-C58C4C367874}" type="pres">
      <dgm:prSet presAssocID="{A336F23F-E974-4CA6-BC92-D3120440E599}" presName="sibTrans" presStyleLbl="sibTrans2D1" presStyleIdx="1" presStyleCnt="6"/>
      <dgm:spPr/>
    </dgm:pt>
    <dgm:pt modelId="{38FB56A6-8771-423F-9BF2-156EB05229BB}" type="pres">
      <dgm:prSet presAssocID="{A336F23F-E974-4CA6-BC92-D3120440E599}" presName="connectorText" presStyleLbl="sibTrans2D1" presStyleIdx="1" presStyleCnt="6"/>
      <dgm:spPr/>
    </dgm:pt>
    <dgm:pt modelId="{772FA048-415C-42BD-9574-89874EA16875}" type="pres">
      <dgm:prSet presAssocID="{7F499877-5792-48DE-B8F2-B386E6168FFF}" presName="node" presStyleLbl="node1" presStyleIdx="2" presStyleCnt="7">
        <dgm:presLayoutVars>
          <dgm:bulletEnabled val="1"/>
        </dgm:presLayoutVars>
      </dgm:prSet>
      <dgm:spPr/>
    </dgm:pt>
    <dgm:pt modelId="{75AFC097-F4D9-4E0C-A8E3-4C354517E74D}" type="pres">
      <dgm:prSet presAssocID="{1D9FC2C2-89B9-49F2-AA10-04E418D45891}" presName="sibTrans" presStyleLbl="sibTrans2D1" presStyleIdx="2" presStyleCnt="6"/>
      <dgm:spPr/>
    </dgm:pt>
    <dgm:pt modelId="{484FA6AC-90DD-4A4C-80A8-879170496FD1}" type="pres">
      <dgm:prSet presAssocID="{1D9FC2C2-89B9-49F2-AA10-04E418D45891}" presName="connectorText" presStyleLbl="sibTrans2D1" presStyleIdx="2" presStyleCnt="6"/>
      <dgm:spPr/>
    </dgm:pt>
    <dgm:pt modelId="{01CFC035-B799-497D-9857-095FC93EA824}" type="pres">
      <dgm:prSet presAssocID="{02519FC7-16CF-4060-8C5B-071ADE13F8CB}" presName="node" presStyleLbl="node1" presStyleIdx="3" presStyleCnt="7">
        <dgm:presLayoutVars>
          <dgm:bulletEnabled val="1"/>
        </dgm:presLayoutVars>
      </dgm:prSet>
      <dgm:spPr/>
    </dgm:pt>
    <dgm:pt modelId="{FD141A40-95D2-499D-B9A7-4430A16487C3}" type="pres">
      <dgm:prSet presAssocID="{04C33913-809A-4405-8DC2-5258DE7676E6}" presName="sibTrans" presStyleLbl="sibTrans2D1" presStyleIdx="3" presStyleCnt="6"/>
      <dgm:spPr/>
    </dgm:pt>
    <dgm:pt modelId="{2BD905DC-9E7E-4B96-BC07-04D5188F5965}" type="pres">
      <dgm:prSet presAssocID="{04C33913-809A-4405-8DC2-5258DE7676E6}" presName="connectorText" presStyleLbl="sibTrans2D1" presStyleIdx="3" presStyleCnt="6"/>
      <dgm:spPr/>
    </dgm:pt>
    <dgm:pt modelId="{1449CA57-B9EF-4712-B9FA-66447FC1760F}" type="pres">
      <dgm:prSet presAssocID="{F33D4776-2505-4E32-A067-4BCD16A07F49}" presName="node" presStyleLbl="node1" presStyleIdx="4" presStyleCnt="7">
        <dgm:presLayoutVars>
          <dgm:bulletEnabled val="1"/>
        </dgm:presLayoutVars>
      </dgm:prSet>
      <dgm:spPr/>
    </dgm:pt>
    <dgm:pt modelId="{9D2A09DC-1887-4ACB-81AA-02DFFCA16B2D}" type="pres">
      <dgm:prSet presAssocID="{0EDD8B8B-C01F-4877-9588-1AF4E8355932}" presName="sibTrans" presStyleLbl="sibTrans2D1" presStyleIdx="4" presStyleCnt="6"/>
      <dgm:spPr/>
    </dgm:pt>
    <dgm:pt modelId="{30EF46A1-F0E1-480B-BE32-77A274B20356}" type="pres">
      <dgm:prSet presAssocID="{0EDD8B8B-C01F-4877-9588-1AF4E8355932}" presName="connectorText" presStyleLbl="sibTrans2D1" presStyleIdx="4" presStyleCnt="6"/>
      <dgm:spPr/>
    </dgm:pt>
    <dgm:pt modelId="{8FAB4B45-9806-431C-8AD9-1417C8D3D1C2}" type="pres">
      <dgm:prSet presAssocID="{BED7ED79-7795-4F4E-A69A-CE378FCF7DE4}" presName="node" presStyleLbl="node1" presStyleIdx="5" presStyleCnt="7">
        <dgm:presLayoutVars>
          <dgm:bulletEnabled val="1"/>
        </dgm:presLayoutVars>
      </dgm:prSet>
      <dgm:spPr/>
    </dgm:pt>
    <dgm:pt modelId="{C28D4B9B-BCFF-440F-B62C-EE7F9BA19EFF}" type="pres">
      <dgm:prSet presAssocID="{C999B0E1-E9CF-4E92-B3EA-78F410FCB8A8}" presName="sibTrans" presStyleLbl="sibTrans2D1" presStyleIdx="5" presStyleCnt="6"/>
      <dgm:spPr/>
    </dgm:pt>
    <dgm:pt modelId="{3FACD4A4-0F87-42CC-AFA5-55D15D6976D5}" type="pres">
      <dgm:prSet presAssocID="{C999B0E1-E9CF-4E92-B3EA-78F410FCB8A8}" presName="connectorText" presStyleLbl="sibTrans2D1" presStyleIdx="5" presStyleCnt="6"/>
      <dgm:spPr/>
    </dgm:pt>
    <dgm:pt modelId="{323D8DBA-55E1-41C1-8ADF-B81B8C999517}" type="pres">
      <dgm:prSet presAssocID="{D47F945A-1836-4AE1-ADD5-550AF04AE4C2}" presName="node" presStyleLbl="node1" presStyleIdx="6" presStyleCnt="7">
        <dgm:presLayoutVars>
          <dgm:bulletEnabled val="1"/>
        </dgm:presLayoutVars>
      </dgm:prSet>
      <dgm:spPr/>
    </dgm:pt>
  </dgm:ptLst>
  <dgm:cxnLst>
    <dgm:cxn modelId="{375C7B00-3253-40E8-9EF8-3DF7952E9ACE}" type="presOf" srcId="{F33D4776-2505-4E32-A067-4BCD16A07F49}" destId="{1449CA57-B9EF-4712-B9FA-66447FC1760F}" srcOrd="0" destOrd="0" presId="urn:microsoft.com/office/officeart/2005/8/layout/process2"/>
    <dgm:cxn modelId="{E3E25504-3054-4932-A969-68E7C2DE5BB4}" type="presOf" srcId="{C999B0E1-E9CF-4E92-B3EA-78F410FCB8A8}" destId="{C28D4B9B-BCFF-440F-B62C-EE7F9BA19EFF}" srcOrd="0" destOrd="0" presId="urn:microsoft.com/office/officeart/2005/8/layout/process2"/>
    <dgm:cxn modelId="{BA201F05-8A47-44B4-AF3F-15271F51EACB}" type="presOf" srcId="{BED7ED79-7795-4F4E-A69A-CE378FCF7DE4}" destId="{8FAB4B45-9806-431C-8AD9-1417C8D3D1C2}" srcOrd="0" destOrd="0" presId="urn:microsoft.com/office/officeart/2005/8/layout/process2"/>
    <dgm:cxn modelId="{D30CF71F-C49F-4178-AD6C-FBBC99090D48}" type="presOf" srcId="{A6CFF4FD-3A00-4A82-8B39-690D8BA99FDF}" destId="{0CF27F38-1535-4441-A09B-13DBC13673E5}" srcOrd="1" destOrd="0" presId="urn:microsoft.com/office/officeart/2005/8/layout/process2"/>
    <dgm:cxn modelId="{8B4AF021-01AB-414D-BB18-EE1445CBBE92}" type="presOf" srcId="{04C33913-809A-4405-8DC2-5258DE7676E6}" destId="{2BD905DC-9E7E-4B96-BC07-04D5188F5965}" srcOrd="1" destOrd="0" presId="urn:microsoft.com/office/officeart/2005/8/layout/process2"/>
    <dgm:cxn modelId="{8A41BA29-4293-4F30-B7D4-30D80863A5F3}" srcId="{8076B1D2-9A6B-4556-81E1-CDB9DBCAFC02}" destId="{F33D4776-2505-4E32-A067-4BCD16A07F49}" srcOrd="4" destOrd="0" parTransId="{B915F919-1F1E-4548-82DD-9C79FBE84B9E}" sibTransId="{0EDD8B8B-C01F-4877-9588-1AF4E8355932}"/>
    <dgm:cxn modelId="{44AF792D-69BA-45D1-92A0-ADDBEBCF4542}" type="presOf" srcId="{04C33913-809A-4405-8DC2-5258DE7676E6}" destId="{FD141A40-95D2-499D-B9A7-4430A16487C3}" srcOrd="0" destOrd="0" presId="urn:microsoft.com/office/officeart/2005/8/layout/process2"/>
    <dgm:cxn modelId="{4DBDE635-497B-4924-B7B0-342ACE30706B}" srcId="{8076B1D2-9A6B-4556-81E1-CDB9DBCAFC02}" destId="{02519FC7-16CF-4060-8C5B-071ADE13F8CB}" srcOrd="3" destOrd="0" parTransId="{57F7485F-1B9D-4E77-9E5A-79698F9B9A73}" sibTransId="{04C33913-809A-4405-8DC2-5258DE7676E6}"/>
    <dgm:cxn modelId="{EA893E5C-76BE-4C23-97D6-93DED2CF7CFA}" type="presOf" srcId="{A336F23F-E974-4CA6-BC92-D3120440E599}" destId="{99C6DB62-D92F-4630-97FE-C58C4C367874}" srcOrd="0" destOrd="0" presId="urn:microsoft.com/office/officeart/2005/8/layout/process2"/>
    <dgm:cxn modelId="{B109216D-BD68-478D-9E43-C539752D534B}" srcId="{8076B1D2-9A6B-4556-81E1-CDB9DBCAFC02}" destId="{BED7ED79-7795-4F4E-A69A-CE378FCF7DE4}" srcOrd="5" destOrd="0" parTransId="{D49798DE-C5F2-4E0F-80C8-44373539EB9B}" sibTransId="{C999B0E1-E9CF-4E92-B3EA-78F410FCB8A8}"/>
    <dgm:cxn modelId="{2D84A858-045A-4F9A-9344-2EA07655CE9D}" type="presOf" srcId="{1D9FC2C2-89B9-49F2-AA10-04E418D45891}" destId="{484FA6AC-90DD-4A4C-80A8-879170496FD1}" srcOrd="1" destOrd="0" presId="urn:microsoft.com/office/officeart/2005/8/layout/process2"/>
    <dgm:cxn modelId="{ADEAAA7F-9D56-4409-9A99-DF2B920D284D}" type="presOf" srcId="{A336F23F-E974-4CA6-BC92-D3120440E599}" destId="{38FB56A6-8771-423F-9BF2-156EB05229BB}" srcOrd="1" destOrd="0" presId="urn:microsoft.com/office/officeart/2005/8/layout/process2"/>
    <dgm:cxn modelId="{60BAB280-8C49-49E4-B479-33FD93532D8C}" type="presOf" srcId="{8076B1D2-9A6B-4556-81E1-CDB9DBCAFC02}" destId="{449F8EEE-A32B-4763-B607-CF310FA1BCAD}" srcOrd="0" destOrd="0" presId="urn:microsoft.com/office/officeart/2005/8/layout/process2"/>
    <dgm:cxn modelId="{E165F9A2-D6BF-492F-9D62-8256B9956D9F}" type="presOf" srcId="{7F499877-5792-48DE-B8F2-B386E6168FFF}" destId="{772FA048-415C-42BD-9574-89874EA16875}" srcOrd="0" destOrd="0" presId="urn:microsoft.com/office/officeart/2005/8/layout/process2"/>
    <dgm:cxn modelId="{D931B7A9-2C2B-41CF-97B6-8FF4670FD73E}" type="presOf" srcId="{0EDD8B8B-C01F-4877-9588-1AF4E8355932}" destId="{30EF46A1-F0E1-480B-BE32-77A274B20356}" srcOrd="1" destOrd="0" presId="urn:microsoft.com/office/officeart/2005/8/layout/process2"/>
    <dgm:cxn modelId="{EE8DF8A9-FAF5-4347-8BB4-75DE409C7B94}" type="presOf" srcId="{73A6D06F-32E5-47BA-BC13-3B80C47B0084}" destId="{29A7FEF5-B2CD-4CA7-B128-AFF0C42F1E57}" srcOrd="0" destOrd="0" presId="urn:microsoft.com/office/officeart/2005/8/layout/process2"/>
    <dgm:cxn modelId="{747BDEB6-BB0E-4B3D-9F27-ABB02A8F3905}" type="presOf" srcId="{D47F945A-1836-4AE1-ADD5-550AF04AE4C2}" destId="{323D8DBA-55E1-41C1-8ADF-B81B8C999517}" srcOrd="0" destOrd="0" presId="urn:microsoft.com/office/officeart/2005/8/layout/process2"/>
    <dgm:cxn modelId="{5C1ACEC0-482F-4CDE-83AE-0372E9928950}" srcId="{8076B1D2-9A6B-4556-81E1-CDB9DBCAFC02}" destId="{7F499877-5792-48DE-B8F2-B386E6168FFF}" srcOrd="2" destOrd="0" parTransId="{E99E4C76-F153-40E1-AA0A-4B45C8A5781F}" sibTransId="{1D9FC2C2-89B9-49F2-AA10-04E418D45891}"/>
    <dgm:cxn modelId="{137C3CC7-0B00-4F4A-969B-6FB1B772AE77}" type="presOf" srcId="{02519FC7-16CF-4060-8C5B-071ADE13F8CB}" destId="{01CFC035-B799-497D-9857-095FC93EA824}" srcOrd="0" destOrd="0" presId="urn:microsoft.com/office/officeart/2005/8/layout/process2"/>
    <dgm:cxn modelId="{0282EED2-83C8-409D-AED2-4E42BEE793C4}" srcId="{8076B1D2-9A6B-4556-81E1-CDB9DBCAFC02}" destId="{0744B6F9-8FAB-428D-8256-065250601EFC}" srcOrd="1" destOrd="0" parTransId="{2B5018EE-5EB7-4B5E-9370-ADDC894B9528}" sibTransId="{A336F23F-E974-4CA6-BC92-D3120440E599}"/>
    <dgm:cxn modelId="{3B9C0AD8-F219-463D-B915-54B6F92C079B}" type="presOf" srcId="{0744B6F9-8FAB-428D-8256-065250601EFC}" destId="{A9BCF979-1D5D-4059-B44B-696875DFFD6C}" srcOrd="0" destOrd="0" presId="urn:microsoft.com/office/officeart/2005/8/layout/process2"/>
    <dgm:cxn modelId="{9DDFB7E0-888D-4604-A529-5DE40DE1CB82}" type="presOf" srcId="{A6CFF4FD-3A00-4A82-8B39-690D8BA99FDF}" destId="{D76DAAC4-89E8-4A62-8AD5-EBDCDC58CA96}" srcOrd="0" destOrd="0" presId="urn:microsoft.com/office/officeart/2005/8/layout/process2"/>
    <dgm:cxn modelId="{31BF03EB-C461-4DD9-B6C7-806B87D662F0}" srcId="{8076B1D2-9A6B-4556-81E1-CDB9DBCAFC02}" destId="{D47F945A-1836-4AE1-ADD5-550AF04AE4C2}" srcOrd="6" destOrd="0" parTransId="{39D7241B-5247-4C94-807C-F42FF1C47DC9}" sibTransId="{2C96FC6D-3EF2-4B57-9BD9-F1220D2E783A}"/>
    <dgm:cxn modelId="{5A990CEC-73F9-4EA0-86B0-E677F83758B2}" type="presOf" srcId="{C999B0E1-E9CF-4E92-B3EA-78F410FCB8A8}" destId="{3FACD4A4-0F87-42CC-AFA5-55D15D6976D5}" srcOrd="1" destOrd="0" presId="urn:microsoft.com/office/officeart/2005/8/layout/process2"/>
    <dgm:cxn modelId="{63CF13EF-2F9E-4431-9B5B-67DBCC9BAFDD}" type="presOf" srcId="{0EDD8B8B-C01F-4877-9588-1AF4E8355932}" destId="{9D2A09DC-1887-4ACB-81AA-02DFFCA16B2D}" srcOrd="0" destOrd="0" presId="urn:microsoft.com/office/officeart/2005/8/layout/process2"/>
    <dgm:cxn modelId="{A55587EF-41F6-4D78-AF76-D6DF5FBFF574}" type="presOf" srcId="{1D9FC2C2-89B9-49F2-AA10-04E418D45891}" destId="{75AFC097-F4D9-4E0C-A8E3-4C354517E74D}" srcOrd="0" destOrd="0" presId="urn:microsoft.com/office/officeart/2005/8/layout/process2"/>
    <dgm:cxn modelId="{5EDE5CF3-4C24-4E39-B0EA-6B14DC04F4D9}" srcId="{8076B1D2-9A6B-4556-81E1-CDB9DBCAFC02}" destId="{73A6D06F-32E5-47BA-BC13-3B80C47B0084}" srcOrd="0" destOrd="0" parTransId="{BDD7767A-08B2-4121-AB87-61775CA2A7D9}" sibTransId="{A6CFF4FD-3A00-4A82-8B39-690D8BA99FDF}"/>
    <dgm:cxn modelId="{0D24C3EC-FAE9-4F53-876B-B417806803EC}" type="presParOf" srcId="{449F8EEE-A32B-4763-B607-CF310FA1BCAD}" destId="{29A7FEF5-B2CD-4CA7-B128-AFF0C42F1E57}" srcOrd="0" destOrd="0" presId="urn:microsoft.com/office/officeart/2005/8/layout/process2"/>
    <dgm:cxn modelId="{E2245F77-1BC7-4472-B8B7-BB750E0F9ECD}" type="presParOf" srcId="{449F8EEE-A32B-4763-B607-CF310FA1BCAD}" destId="{D76DAAC4-89E8-4A62-8AD5-EBDCDC58CA96}" srcOrd="1" destOrd="0" presId="urn:microsoft.com/office/officeart/2005/8/layout/process2"/>
    <dgm:cxn modelId="{DC25C53C-83A3-416F-BF03-64222885AFD7}" type="presParOf" srcId="{D76DAAC4-89E8-4A62-8AD5-EBDCDC58CA96}" destId="{0CF27F38-1535-4441-A09B-13DBC13673E5}" srcOrd="0" destOrd="0" presId="urn:microsoft.com/office/officeart/2005/8/layout/process2"/>
    <dgm:cxn modelId="{B344496E-8F50-46A1-9C14-9872341AB2A6}" type="presParOf" srcId="{449F8EEE-A32B-4763-B607-CF310FA1BCAD}" destId="{A9BCF979-1D5D-4059-B44B-696875DFFD6C}" srcOrd="2" destOrd="0" presId="urn:microsoft.com/office/officeart/2005/8/layout/process2"/>
    <dgm:cxn modelId="{CCED2DA0-350D-4D12-9C79-50EC218788F0}" type="presParOf" srcId="{449F8EEE-A32B-4763-B607-CF310FA1BCAD}" destId="{99C6DB62-D92F-4630-97FE-C58C4C367874}" srcOrd="3" destOrd="0" presId="urn:microsoft.com/office/officeart/2005/8/layout/process2"/>
    <dgm:cxn modelId="{CF491016-A0C5-479B-876F-4801FCA30E64}" type="presParOf" srcId="{99C6DB62-D92F-4630-97FE-C58C4C367874}" destId="{38FB56A6-8771-423F-9BF2-156EB05229BB}" srcOrd="0" destOrd="0" presId="urn:microsoft.com/office/officeart/2005/8/layout/process2"/>
    <dgm:cxn modelId="{2423C0FA-AD6B-47FC-BB5D-DBC8FF2FB388}" type="presParOf" srcId="{449F8EEE-A32B-4763-B607-CF310FA1BCAD}" destId="{772FA048-415C-42BD-9574-89874EA16875}" srcOrd="4" destOrd="0" presId="urn:microsoft.com/office/officeart/2005/8/layout/process2"/>
    <dgm:cxn modelId="{F4AF1893-28CF-4BB6-BEB1-441A281911C3}" type="presParOf" srcId="{449F8EEE-A32B-4763-B607-CF310FA1BCAD}" destId="{75AFC097-F4D9-4E0C-A8E3-4C354517E74D}" srcOrd="5" destOrd="0" presId="urn:microsoft.com/office/officeart/2005/8/layout/process2"/>
    <dgm:cxn modelId="{F548C9CF-CD47-44A8-B8F4-E0DC52A2BC23}" type="presParOf" srcId="{75AFC097-F4D9-4E0C-A8E3-4C354517E74D}" destId="{484FA6AC-90DD-4A4C-80A8-879170496FD1}" srcOrd="0" destOrd="0" presId="urn:microsoft.com/office/officeart/2005/8/layout/process2"/>
    <dgm:cxn modelId="{FA53ED26-9FB8-47D1-A306-963D5BA08E8C}" type="presParOf" srcId="{449F8EEE-A32B-4763-B607-CF310FA1BCAD}" destId="{01CFC035-B799-497D-9857-095FC93EA824}" srcOrd="6" destOrd="0" presId="urn:microsoft.com/office/officeart/2005/8/layout/process2"/>
    <dgm:cxn modelId="{A6E1AFA4-1454-4654-8D16-5A1DA0093E60}" type="presParOf" srcId="{449F8EEE-A32B-4763-B607-CF310FA1BCAD}" destId="{FD141A40-95D2-499D-B9A7-4430A16487C3}" srcOrd="7" destOrd="0" presId="urn:microsoft.com/office/officeart/2005/8/layout/process2"/>
    <dgm:cxn modelId="{9670417F-701E-4C2C-8F4D-C5E02A41490F}" type="presParOf" srcId="{FD141A40-95D2-499D-B9A7-4430A16487C3}" destId="{2BD905DC-9E7E-4B96-BC07-04D5188F5965}" srcOrd="0" destOrd="0" presId="urn:microsoft.com/office/officeart/2005/8/layout/process2"/>
    <dgm:cxn modelId="{DABF3A79-C329-488B-8999-7E9F9B1F796F}" type="presParOf" srcId="{449F8EEE-A32B-4763-B607-CF310FA1BCAD}" destId="{1449CA57-B9EF-4712-B9FA-66447FC1760F}" srcOrd="8" destOrd="0" presId="urn:microsoft.com/office/officeart/2005/8/layout/process2"/>
    <dgm:cxn modelId="{49E990FB-21E8-4B2D-91F1-BB238FD8515B}" type="presParOf" srcId="{449F8EEE-A32B-4763-B607-CF310FA1BCAD}" destId="{9D2A09DC-1887-4ACB-81AA-02DFFCA16B2D}" srcOrd="9" destOrd="0" presId="urn:microsoft.com/office/officeart/2005/8/layout/process2"/>
    <dgm:cxn modelId="{4C3500DF-F773-4440-8FAD-85251AD57425}" type="presParOf" srcId="{9D2A09DC-1887-4ACB-81AA-02DFFCA16B2D}" destId="{30EF46A1-F0E1-480B-BE32-77A274B20356}" srcOrd="0" destOrd="0" presId="urn:microsoft.com/office/officeart/2005/8/layout/process2"/>
    <dgm:cxn modelId="{91F9B16C-C834-4034-A82B-D4FDFFC44E1C}" type="presParOf" srcId="{449F8EEE-A32B-4763-B607-CF310FA1BCAD}" destId="{8FAB4B45-9806-431C-8AD9-1417C8D3D1C2}" srcOrd="10" destOrd="0" presId="urn:microsoft.com/office/officeart/2005/8/layout/process2"/>
    <dgm:cxn modelId="{54BB3AB8-096A-47C1-A3BD-D1E3D8FF1F88}" type="presParOf" srcId="{449F8EEE-A32B-4763-B607-CF310FA1BCAD}" destId="{C28D4B9B-BCFF-440F-B62C-EE7F9BA19EFF}" srcOrd="11" destOrd="0" presId="urn:microsoft.com/office/officeart/2005/8/layout/process2"/>
    <dgm:cxn modelId="{EF0538E4-5599-496A-9DE9-092558A45DBD}" type="presParOf" srcId="{C28D4B9B-BCFF-440F-B62C-EE7F9BA19EFF}" destId="{3FACD4A4-0F87-42CC-AFA5-55D15D6976D5}" srcOrd="0" destOrd="0" presId="urn:microsoft.com/office/officeart/2005/8/layout/process2"/>
    <dgm:cxn modelId="{13BB7677-1EBA-44EE-B002-CB702F16216A}" type="presParOf" srcId="{449F8EEE-A32B-4763-B607-CF310FA1BCAD}" destId="{323D8DBA-55E1-41C1-8ADF-B81B8C999517}" srcOrd="12" destOrd="0" presId="urn:microsoft.com/office/officeart/2005/8/layout/process2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7FEF5-B2CD-4CA7-B128-AFF0C42F1E57}">
      <dsp:nvSpPr>
        <dsp:cNvPr id="0" name=""/>
        <dsp:cNvSpPr/>
      </dsp:nvSpPr>
      <dsp:spPr>
        <a:xfrm>
          <a:off x="0" y="837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brief</a:t>
          </a:r>
        </a:p>
      </dsp:txBody>
      <dsp:txXfrm>
        <a:off x="20081" y="20918"/>
        <a:ext cx="907766" cy="645470"/>
      </dsp:txXfrm>
    </dsp:sp>
    <dsp:sp modelId="{D76DAAC4-89E8-4A62-8AD5-EBDCDC58CA96}">
      <dsp:nvSpPr>
        <dsp:cNvPr id="0" name=""/>
        <dsp:cNvSpPr/>
      </dsp:nvSpPr>
      <dsp:spPr>
        <a:xfrm rot="5400000">
          <a:off x="345407" y="703610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729321"/>
        <a:ext cx="185120" cy="179978"/>
      </dsp:txXfrm>
    </dsp:sp>
    <dsp:sp modelId="{A9BCF979-1D5D-4059-B44B-696875DFFD6C}">
      <dsp:nvSpPr>
        <dsp:cNvPr id="0" name=""/>
        <dsp:cNvSpPr/>
      </dsp:nvSpPr>
      <dsp:spPr>
        <a:xfrm>
          <a:off x="0" y="1029286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Solution</a:t>
          </a:r>
        </a:p>
      </dsp:txBody>
      <dsp:txXfrm>
        <a:off x="20081" y="1049367"/>
        <a:ext cx="907766" cy="645470"/>
      </dsp:txXfrm>
    </dsp:sp>
    <dsp:sp modelId="{99C6DB62-D92F-4630-97FE-C58C4C367874}">
      <dsp:nvSpPr>
        <dsp:cNvPr id="0" name=""/>
        <dsp:cNvSpPr/>
      </dsp:nvSpPr>
      <dsp:spPr>
        <a:xfrm rot="5400000">
          <a:off x="345407" y="1732059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 rot="-5400000">
        <a:off x="381403" y="1757770"/>
        <a:ext cx="185120" cy="179978"/>
      </dsp:txXfrm>
    </dsp:sp>
    <dsp:sp modelId="{772FA048-415C-42BD-9574-89874EA16875}">
      <dsp:nvSpPr>
        <dsp:cNvPr id="0" name=""/>
        <dsp:cNvSpPr/>
      </dsp:nvSpPr>
      <dsp:spPr>
        <a:xfrm>
          <a:off x="0" y="2057734"/>
          <a:ext cx="947928" cy="685632"/>
        </a:xfrm>
        <a:prstGeom prst="roundRect">
          <a:avLst>
            <a:gd name="adj" fmla="val 10000"/>
          </a:avLst>
        </a:prstGeom>
        <a:solidFill>
          <a:srgbClr val="595959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Testing</a:t>
          </a:r>
        </a:p>
      </dsp:txBody>
      <dsp:txXfrm>
        <a:off x="20081" y="2077815"/>
        <a:ext cx="907766" cy="645470"/>
      </dsp:txXfrm>
    </dsp:sp>
    <dsp:sp modelId="{75AFC097-F4D9-4E0C-A8E3-4C354517E74D}">
      <dsp:nvSpPr>
        <dsp:cNvPr id="0" name=""/>
        <dsp:cNvSpPr/>
      </dsp:nvSpPr>
      <dsp:spPr>
        <a:xfrm rot="5400000">
          <a:off x="345407" y="2760508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2786219"/>
        <a:ext cx="185120" cy="179978"/>
      </dsp:txXfrm>
    </dsp:sp>
    <dsp:sp modelId="{01CFC035-B799-497D-9857-095FC93EA824}">
      <dsp:nvSpPr>
        <dsp:cNvPr id="0" name=""/>
        <dsp:cNvSpPr/>
      </dsp:nvSpPr>
      <dsp:spPr>
        <a:xfrm>
          <a:off x="0" y="3086183"/>
          <a:ext cx="947928" cy="685632"/>
        </a:xfrm>
        <a:prstGeom prst="roundRect">
          <a:avLst>
            <a:gd name="adj" fmla="val 10000"/>
          </a:avLst>
        </a:prstGeom>
        <a:solidFill>
          <a:srgbClr val="FC4C02"/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Front End</a:t>
          </a:r>
        </a:p>
      </dsp:txBody>
      <dsp:txXfrm>
        <a:off x="20081" y="3106264"/>
        <a:ext cx="907766" cy="645470"/>
      </dsp:txXfrm>
    </dsp:sp>
    <dsp:sp modelId="{FD141A40-95D2-499D-B9A7-4430A16487C3}">
      <dsp:nvSpPr>
        <dsp:cNvPr id="0" name=""/>
        <dsp:cNvSpPr/>
      </dsp:nvSpPr>
      <dsp:spPr>
        <a:xfrm rot="5400000">
          <a:off x="345407" y="3788957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3814668"/>
        <a:ext cx="185120" cy="179978"/>
      </dsp:txXfrm>
    </dsp:sp>
    <dsp:sp modelId="{1449CA57-B9EF-4712-B9FA-66447FC1760F}">
      <dsp:nvSpPr>
        <dsp:cNvPr id="0" name=""/>
        <dsp:cNvSpPr/>
      </dsp:nvSpPr>
      <dsp:spPr>
        <a:xfrm>
          <a:off x="0" y="4114632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CI Pipeline</a:t>
          </a:r>
        </a:p>
      </dsp:txBody>
      <dsp:txXfrm>
        <a:off x="20081" y="4134713"/>
        <a:ext cx="907766" cy="645470"/>
      </dsp:txXfrm>
    </dsp:sp>
    <dsp:sp modelId="{9D2A09DC-1887-4ACB-81AA-02DFFCA16B2D}">
      <dsp:nvSpPr>
        <dsp:cNvPr id="0" name=""/>
        <dsp:cNvSpPr/>
      </dsp:nvSpPr>
      <dsp:spPr>
        <a:xfrm rot="5400000">
          <a:off x="345407" y="4817405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4843116"/>
        <a:ext cx="185120" cy="179978"/>
      </dsp:txXfrm>
    </dsp:sp>
    <dsp:sp modelId="{8FAB4B45-9806-431C-8AD9-1417C8D3D1C2}">
      <dsp:nvSpPr>
        <dsp:cNvPr id="0" name=""/>
        <dsp:cNvSpPr/>
      </dsp:nvSpPr>
      <dsp:spPr>
        <a:xfrm>
          <a:off x="0" y="5143081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Summary</a:t>
          </a:r>
        </a:p>
      </dsp:txBody>
      <dsp:txXfrm>
        <a:off x="20081" y="5163162"/>
        <a:ext cx="907766" cy="645470"/>
      </dsp:txXfrm>
    </dsp:sp>
    <dsp:sp modelId="{C28D4B9B-BCFF-440F-B62C-EE7F9BA19EFF}">
      <dsp:nvSpPr>
        <dsp:cNvPr id="0" name=""/>
        <dsp:cNvSpPr/>
      </dsp:nvSpPr>
      <dsp:spPr>
        <a:xfrm rot="5400000">
          <a:off x="345407" y="5845854"/>
          <a:ext cx="257112" cy="3085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/>
        </a:p>
      </dsp:txBody>
      <dsp:txXfrm rot="-5400000">
        <a:off x="381403" y="5871565"/>
        <a:ext cx="185120" cy="179978"/>
      </dsp:txXfrm>
    </dsp:sp>
    <dsp:sp modelId="{323D8DBA-55E1-41C1-8ADF-B81B8C999517}">
      <dsp:nvSpPr>
        <dsp:cNvPr id="0" name=""/>
        <dsp:cNvSpPr/>
      </dsp:nvSpPr>
      <dsp:spPr>
        <a:xfrm>
          <a:off x="0" y="6171530"/>
          <a:ext cx="947928" cy="685632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Demonstration</a:t>
          </a:r>
        </a:p>
      </dsp:txBody>
      <dsp:txXfrm>
        <a:off x="20081" y="6191611"/>
        <a:ext cx="907766" cy="6454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7FDDF-5D89-45E9-948E-53EEC08DB5F4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6DC717-34FB-4471-8287-13DFD5111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8424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0056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424753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098386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452308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5474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693376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2100198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471681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687485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246662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178655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9/26/2019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marL="254635" marR="5080" indent="-229870">
              <a:lnSpc>
                <a:spcPct val="100000"/>
              </a:lnSpc>
              <a:spcBef>
                <a:spcPts val="105"/>
              </a:spcBef>
            </a:pPr>
            <a:fld id="{81D60167-4931-47E6-BA6A-407CBD079E47}" type="slidenum">
              <a:rPr lang="en-GB" sz="1200" baseline="-6944" smtClean="0"/>
              <a:t>‹#›</a:t>
            </a:fld>
            <a:r>
              <a:rPr lang="en-GB" sz="1200" baseline="-6944"/>
              <a:t> </a:t>
            </a:r>
            <a:r>
              <a:rPr lang="en-GB" sz="800"/>
              <a:t>| </a:t>
            </a:r>
            <a:r>
              <a:rPr lang="en-GB" sz="800" spc="-5"/>
              <a:t>Copyright </a:t>
            </a:r>
            <a:r>
              <a:rPr lang="en-GB" sz="800"/>
              <a:t>© </a:t>
            </a:r>
            <a:r>
              <a:rPr lang="en-GB" sz="800" spc="5"/>
              <a:t>2017 </a:t>
            </a:r>
            <a:r>
              <a:rPr lang="en-GB" sz="800" spc="-5"/>
              <a:t>BAE Systems. All Rights Reserved.  BAE </a:t>
            </a:r>
            <a:r>
              <a:rPr lang="en-GB" sz="800"/>
              <a:t>SYSTEMS </a:t>
            </a:r>
            <a:r>
              <a:rPr lang="en-GB" sz="800" spc="-5"/>
              <a:t>is </a:t>
            </a:r>
            <a:r>
              <a:rPr lang="en-GB" sz="800"/>
              <a:t>a </a:t>
            </a:r>
            <a:r>
              <a:rPr lang="en-GB" sz="800" spc="-5"/>
              <a:t>trade mark of BAE Systems plc.  (See final slide for restrictions on</a:t>
            </a:r>
            <a:r>
              <a:rPr lang="en-GB" sz="800" spc="105"/>
              <a:t> </a:t>
            </a:r>
            <a:r>
              <a:rPr lang="en-GB" sz="800" spc="-5"/>
              <a:t>use.)</a:t>
            </a:r>
            <a:endParaRPr lang="en-GB" sz="800"/>
          </a:p>
        </p:txBody>
      </p:sp>
    </p:spTree>
    <p:extLst>
      <p:ext uri="{BB962C8B-B14F-4D97-AF65-F5344CB8AC3E}">
        <p14:creationId xmlns:p14="http://schemas.microsoft.com/office/powerpoint/2010/main" val="714126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7" Type="http://schemas.openxmlformats.org/officeDocument/2006/relationships/image" Target="../media/image12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hyperlink" Target="http://35.230.156.56/" TargetMode="Externa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Layout" Target="../diagrams/layout2.xml"/><Relationship Id="rId7" Type="http://schemas.openxmlformats.org/officeDocument/2006/relationships/hyperlink" Target="https://trello.com/b/uPaOt6IY/qa-solo-project-the-bag-of-holding" TargetMode="Externa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3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4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6.xml"/><Relationship Id="rId7" Type="http://schemas.openxmlformats.org/officeDocument/2006/relationships/image" Target="../media/image5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7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9145-A901-4D96-BEF4-0CDB5A2C39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Bag of Holding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A98D8-5582-45F2-BDF0-011E7E3800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Karolina Dudek</a:t>
            </a:r>
          </a:p>
        </p:txBody>
      </p:sp>
    </p:spTree>
    <p:extLst>
      <p:ext uri="{BB962C8B-B14F-4D97-AF65-F5344CB8AC3E}">
        <p14:creationId xmlns:p14="http://schemas.microsoft.com/office/powerpoint/2010/main" val="1144177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FD6E0C-3456-46B5-83BF-C103A7B9509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362200"/>
            <a:ext cx="6476207" cy="4317471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 – </a:t>
            </a:r>
            <a:r>
              <a:rPr lang="en-GB" dirty="0">
                <a:solidFill>
                  <a:srgbClr val="FC4C02"/>
                </a:solidFill>
              </a:rPr>
              <a:t>Home &amp; Dashboard</a:t>
            </a:r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6A4305E4-72DC-45AC-880A-8AE1279FD9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91322"/>
            <a:ext cx="6324600" cy="4216400"/>
          </a:xfrm>
        </p:spPr>
      </p:pic>
    </p:spTree>
    <p:extLst>
      <p:ext uri="{BB962C8B-B14F-4D97-AF65-F5344CB8AC3E}">
        <p14:creationId xmlns:p14="http://schemas.microsoft.com/office/powerpoint/2010/main" val="4067890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9154784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Technologies Used – </a:t>
            </a:r>
            <a:r>
              <a:rPr lang="en-GB" dirty="0">
                <a:solidFill>
                  <a:srgbClr val="FC4C02"/>
                </a:solidFill>
              </a:rPr>
              <a:t>CI Pipeline</a:t>
            </a:r>
          </a:p>
        </p:txBody>
      </p:sp>
      <p:pic>
        <p:nvPicPr>
          <p:cNvPr id="10" name="Content Placeholder 9" descr="A map with text&#10;&#10;Description automatically generated">
            <a:extLst>
              <a:ext uri="{FF2B5EF4-FFF2-40B4-BE49-F238E27FC236}">
                <a16:creationId xmlns:a16="http://schemas.microsoft.com/office/drawing/2014/main" id="{BB852069-87E6-41C5-B963-A5A83FDCB1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12" b="12268"/>
          <a:stretch/>
        </p:blipFill>
        <p:spPr>
          <a:xfrm>
            <a:off x="228599" y="1691322"/>
            <a:ext cx="10651779" cy="5166678"/>
          </a:xfrm>
        </p:spPr>
      </p:pic>
    </p:spTree>
    <p:extLst>
      <p:ext uri="{BB962C8B-B14F-4D97-AF65-F5344CB8AC3E}">
        <p14:creationId xmlns:p14="http://schemas.microsoft.com/office/powerpoint/2010/main" val="3308134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4026487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F322C-2D0C-4604-8277-9D466595E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376928" cy="4351337"/>
          </a:xfrm>
        </p:spPr>
        <p:txBody>
          <a:bodyPr/>
          <a:lstStyle/>
          <a:p>
            <a:r>
              <a:rPr lang="en-GB" dirty="0">
                <a:solidFill>
                  <a:srgbClr val="FC4C02"/>
                </a:solidFill>
              </a:rPr>
              <a:t>Accomplishments</a:t>
            </a:r>
          </a:p>
          <a:p>
            <a:pPr lvl="1"/>
            <a:r>
              <a:rPr lang="en-GB" dirty="0"/>
              <a:t>Functional CRUD application</a:t>
            </a:r>
          </a:p>
          <a:p>
            <a:pPr lvl="1"/>
            <a:r>
              <a:rPr lang="en-GB" dirty="0"/>
              <a:t>Good UI</a:t>
            </a:r>
          </a:p>
          <a:p>
            <a:pPr lvl="1"/>
            <a:r>
              <a:rPr lang="en-GB" dirty="0"/>
              <a:t>Ease of use</a:t>
            </a:r>
          </a:p>
          <a:p>
            <a:pPr lvl="1"/>
            <a:r>
              <a:rPr lang="en-GB" dirty="0"/>
              <a:t>Scalable for commercial use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93199CD-373F-497F-86D2-1484F46BDECC}"/>
              </a:ext>
            </a:extLst>
          </p:cNvPr>
          <p:cNvSpPr txBox="1">
            <a:spLocks/>
          </p:cNvSpPr>
          <p:nvPr/>
        </p:nvSpPr>
        <p:spPr>
          <a:xfrm>
            <a:off x="5638800" y="1828800"/>
            <a:ext cx="4376928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rgbClr val="FC4C02"/>
                </a:solidFill>
              </a:rPr>
              <a:t>Improvements</a:t>
            </a:r>
          </a:p>
          <a:p>
            <a:pPr lvl="1"/>
            <a:r>
              <a:rPr lang="en-GB" dirty="0"/>
              <a:t>Sortable tables</a:t>
            </a:r>
          </a:p>
          <a:p>
            <a:pPr lvl="2"/>
            <a:r>
              <a:rPr lang="en-GB" dirty="0"/>
              <a:t>Ability to filter dice by colour, material or type</a:t>
            </a:r>
          </a:p>
          <a:p>
            <a:pPr lvl="2"/>
            <a:r>
              <a:rPr lang="en-GB" dirty="0"/>
              <a:t>Sort by amount of dice</a:t>
            </a:r>
          </a:p>
          <a:p>
            <a:pPr lvl="1"/>
            <a:r>
              <a:rPr lang="en-GB" dirty="0"/>
              <a:t>Implementation of Docker</a:t>
            </a:r>
          </a:p>
          <a:p>
            <a:pPr lvl="1"/>
            <a:r>
              <a:rPr lang="en-GB" dirty="0" err="1"/>
              <a:t>mySQL</a:t>
            </a:r>
            <a:r>
              <a:rPr lang="en-GB" dirty="0"/>
              <a:t> database rather than h2</a:t>
            </a:r>
          </a:p>
          <a:p>
            <a:pPr lvl="1"/>
            <a:r>
              <a:rPr lang="en-GB" dirty="0"/>
              <a:t>Labels on HTML for screen readers</a:t>
            </a:r>
          </a:p>
          <a:p>
            <a:pPr lvl="1"/>
            <a:r>
              <a:rPr lang="en-GB" dirty="0"/>
              <a:t>CRUD interface could be styled better</a:t>
            </a:r>
          </a:p>
        </p:txBody>
      </p:sp>
    </p:spTree>
    <p:extLst>
      <p:ext uri="{BB962C8B-B14F-4D97-AF65-F5344CB8AC3E}">
        <p14:creationId xmlns:p14="http://schemas.microsoft.com/office/powerpoint/2010/main" val="4210571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9145-A901-4D96-BEF4-0CDB5A2C39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1069848"/>
          </a:xfrm>
        </p:spPr>
        <p:txBody>
          <a:bodyPr/>
          <a:lstStyle/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Demonstration</a:t>
            </a:r>
            <a:endParaRPr lang="en-GB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9272276A-284D-41FC-B9D5-DE87E88FB7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9435405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66914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9145-A901-4D96-BEF4-0CDB5A2C39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Questions and Feedback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A98D8-5582-45F2-BDF0-011E7E3800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1374291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3C236-54D4-45EE-9A55-DC194E19E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rgbClr val="FC4C02"/>
                </a:solidFill>
              </a:rPr>
              <a:t>Brief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50705-F0C9-4F27-A92E-DBFB776DE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538728" cy="4351337"/>
          </a:xfrm>
        </p:spPr>
        <p:txBody>
          <a:bodyPr/>
          <a:lstStyle/>
          <a:p>
            <a:r>
              <a:rPr lang="en-GB" dirty="0"/>
              <a:t>Individual work</a:t>
            </a:r>
          </a:p>
          <a:p>
            <a:r>
              <a:rPr lang="en-GB" dirty="0"/>
              <a:t>CI pipeline</a:t>
            </a:r>
          </a:p>
          <a:p>
            <a:r>
              <a:rPr lang="en-GB" dirty="0"/>
              <a:t>80% test coverage</a:t>
            </a:r>
          </a:p>
          <a:p>
            <a:r>
              <a:rPr lang="en-GB" dirty="0"/>
              <a:t>OOP based application</a:t>
            </a:r>
          </a:p>
          <a:p>
            <a:r>
              <a:rPr lang="en-GB" dirty="0"/>
              <a:t>CRUD functionality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8E3B2C3-939E-4762-9F15-3FDC623EC68B}"/>
              </a:ext>
            </a:extLst>
          </p:cNvPr>
          <p:cNvSpPr txBox="1">
            <a:spLocks/>
          </p:cNvSpPr>
          <p:nvPr/>
        </p:nvSpPr>
        <p:spPr>
          <a:xfrm>
            <a:off x="6553200" y="1219200"/>
            <a:ext cx="3919728" cy="48234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 sz="2100" b="1" dirty="0">
                <a:solidFill>
                  <a:srgbClr val="FC4C02"/>
                </a:solidFill>
              </a:rPr>
              <a:t>Technology restrictions:</a:t>
            </a:r>
          </a:p>
          <a:p>
            <a:pPr lvl="1"/>
            <a:r>
              <a:rPr lang="en-GB" dirty="0"/>
              <a:t>Kanban Board: Trello or an equivalent Kanban Board</a:t>
            </a:r>
          </a:p>
          <a:p>
            <a:pPr lvl="1"/>
            <a:r>
              <a:rPr lang="en-GB" dirty="0"/>
              <a:t>Database: h2</a:t>
            </a:r>
          </a:p>
          <a:p>
            <a:pPr lvl="1"/>
            <a:r>
              <a:rPr lang="en-GB" dirty="0"/>
              <a:t>Programming language: Java (unless stated otherwise)</a:t>
            </a:r>
          </a:p>
          <a:p>
            <a:pPr lvl="1"/>
            <a:r>
              <a:rPr lang="en-GB" dirty="0"/>
              <a:t>Front-end: HTML, CSS and JavaScript, possibly using a front-end library such as React</a:t>
            </a:r>
          </a:p>
          <a:p>
            <a:pPr lvl="1"/>
            <a:r>
              <a:rPr lang="en-GB" dirty="0"/>
              <a:t>Unit Tests: JUnit and Mockito</a:t>
            </a:r>
          </a:p>
          <a:p>
            <a:pPr lvl="1"/>
            <a:r>
              <a:rPr lang="en-GB" dirty="0"/>
              <a:t>Integration Tests: Selenium</a:t>
            </a:r>
          </a:p>
          <a:p>
            <a:pPr lvl="1"/>
            <a:r>
              <a:rPr lang="en-GB" dirty="0"/>
              <a:t>Version Control: Git</a:t>
            </a:r>
          </a:p>
          <a:p>
            <a:pPr lvl="1"/>
            <a:r>
              <a:rPr lang="en-GB" dirty="0"/>
              <a:t>CI Server: Jenkins</a:t>
            </a:r>
          </a:p>
          <a:p>
            <a:pPr lvl="1"/>
            <a:r>
              <a:rPr lang="en-GB" dirty="0"/>
              <a:t>Cloud server: AWS, GCP or Azure virtual machine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7462248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4113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0686707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tracking - </a:t>
            </a:r>
            <a:r>
              <a:rPr lang="en-GB" dirty="0">
                <a:solidFill>
                  <a:srgbClr val="FC4C02"/>
                </a:solidFill>
              </a:rPr>
              <a:t>Trello</a:t>
            </a:r>
          </a:p>
        </p:txBody>
      </p:sp>
      <p:pic>
        <p:nvPicPr>
          <p:cNvPr id="10" name="Content Placeholder 9">
            <a:hlinkClick r:id="rId7"/>
            <a:extLst>
              <a:ext uri="{FF2B5EF4-FFF2-40B4-BE49-F238E27FC236}">
                <a16:creationId xmlns:a16="http://schemas.microsoft.com/office/drawing/2014/main" id="{D1D53BF0-9D11-471C-AC46-DA97C5DAA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938784" y="1691322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699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Proposed -</a:t>
            </a:r>
            <a:r>
              <a:rPr lang="en-GB" dirty="0">
                <a:solidFill>
                  <a:srgbClr val="FC4C02"/>
                </a:solidFill>
              </a:rPr>
              <a:t> E</a:t>
            </a:r>
            <a:r>
              <a:rPr lang="en-GB" dirty="0"/>
              <a:t>ntity </a:t>
            </a:r>
            <a:r>
              <a:rPr lang="en-GB" dirty="0">
                <a:solidFill>
                  <a:srgbClr val="FC4C02"/>
                </a:solidFill>
              </a:rPr>
              <a:t>R</a:t>
            </a:r>
            <a:r>
              <a:rPr lang="en-GB" dirty="0"/>
              <a:t>elationship </a:t>
            </a:r>
            <a:r>
              <a:rPr lang="en-GB" dirty="0">
                <a:solidFill>
                  <a:srgbClr val="FC4C02"/>
                </a:solidFill>
              </a:rPr>
              <a:t>D</a:t>
            </a:r>
            <a:r>
              <a:rPr lang="en-GB" dirty="0"/>
              <a:t>iagrams</a:t>
            </a:r>
            <a:endParaRPr lang="en-GB" dirty="0">
              <a:solidFill>
                <a:srgbClr val="FC4C02"/>
              </a:solidFill>
            </a:endParaRP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2F705D1-4D09-4CB4-9825-18C203EFE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143000"/>
            <a:ext cx="5334000" cy="5629923"/>
          </a:xfrm>
        </p:spPr>
      </p:pic>
    </p:spTree>
    <p:extLst>
      <p:ext uri="{BB962C8B-B14F-4D97-AF65-F5344CB8AC3E}">
        <p14:creationId xmlns:p14="http://schemas.microsoft.com/office/powerpoint/2010/main" val="910207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</a:t>
            </a:r>
            <a:r>
              <a:rPr lang="en-GB" dirty="0">
                <a:solidFill>
                  <a:srgbClr val="FC4C02"/>
                </a:solidFill>
              </a:rPr>
              <a:t> - E</a:t>
            </a:r>
            <a:r>
              <a:rPr lang="en-GB" dirty="0"/>
              <a:t>ntity </a:t>
            </a:r>
            <a:r>
              <a:rPr lang="en-GB" dirty="0">
                <a:solidFill>
                  <a:srgbClr val="FC4C02"/>
                </a:solidFill>
              </a:rPr>
              <a:t>R</a:t>
            </a:r>
            <a:r>
              <a:rPr lang="en-GB" dirty="0"/>
              <a:t>elationship </a:t>
            </a:r>
            <a:r>
              <a:rPr lang="en-GB" dirty="0">
                <a:solidFill>
                  <a:srgbClr val="FC4C02"/>
                </a:solidFill>
              </a:rPr>
              <a:t>D</a:t>
            </a:r>
            <a:r>
              <a:rPr lang="en-GB" dirty="0"/>
              <a:t>iagrams</a:t>
            </a:r>
            <a:endParaRPr lang="en-GB" dirty="0">
              <a:solidFill>
                <a:srgbClr val="FC4C02"/>
              </a:solidFill>
            </a:endParaRP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E69F505-DFE7-4A01-8D93-E63C55498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28" y="2362200"/>
            <a:ext cx="10689284" cy="3505200"/>
          </a:xfrm>
        </p:spPr>
      </p:pic>
    </p:spTree>
    <p:extLst>
      <p:ext uri="{BB962C8B-B14F-4D97-AF65-F5344CB8AC3E}">
        <p14:creationId xmlns:p14="http://schemas.microsoft.com/office/powerpoint/2010/main" val="3182021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GB" dirty="0"/>
              <a:t>Testing – </a:t>
            </a:r>
            <a:r>
              <a:rPr lang="en-GB" dirty="0">
                <a:solidFill>
                  <a:srgbClr val="FC4C02"/>
                </a:solidFill>
              </a:rPr>
              <a:t>JUnit &amp; Mockito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A8D48952-94B2-4B96-AA87-AEE8F7883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676152"/>
            <a:ext cx="7620000" cy="5080000"/>
          </a:xfrm>
        </p:spPr>
      </p:pic>
    </p:spTree>
    <p:extLst>
      <p:ext uri="{BB962C8B-B14F-4D97-AF65-F5344CB8AC3E}">
        <p14:creationId xmlns:p14="http://schemas.microsoft.com/office/powerpoint/2010/main" val="3082531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5684302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– </a:t>
            </a:r>
            <a:r>
              <a:rPr lang="en-GB" dirty="0" err="1">
                <a:solidFill>
                  <a:srgbClr val="FC4C02"/>
                </a:solidFill>
              </a:rPr>
              <a:t>Surefire</a:t>
            </a:r>
            <a:r>
              <a:rPr lang="en-GB" dirty="0">
                <a:solidFill>
                  <a:srgbClr val="FC4C02"/>
                </a:solidFill>
              </a:rPr>
              <a:t>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F322C-2D0C-4604-8277-9D466595E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39C741-4E32-4603-809D-BD0819CBB9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8181" y="1676400"/>
            <a:ext cx="7581900" cy="5054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7E9445-AE17-43E1-8B56-F42BE4DDA8A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48187"/>
          <a:stretch/>
        </p:blipFill>
        <p:spPr>
          <a:xfrm>
            <a:off x="5353431" y="1828800"/>
            <a:ext cx="38100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781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/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Dashboard – </a:t>
            </a:r>
            <a:r>
              <a:rPr lang="en-GB" dirty="0">
                <a:solidFill>
                  <a:srgbClr val="FC4C02"/>
                </a:solidFill>
              </a:rPr>
              <a:t>Initial Wireframe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C007E1-C41D-4957-8CD4-132D7609EE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657455"/>
            <a:ext cx="6934200" cy="5125642"/>
          </a:xfrm>
        </p:spPr>
      </p:pic>
    </p:spTree>
    <p:extLst>
      <p:ext uri="{BB962C8B-B14F-4D97-AF65-F5344CB8AC3E}">
        <p14:creationId xmlns:p14="http://schemas.microsoft.com/office/powerpoint/2010/main" val="3371678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DB4922-D11F-4073-B442-95CC5EFCF8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049" y="2362200"/>
            <a:ext cx="6527007" cy="4351338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6EC5E25-4266-4F4F-A692-9A83F10A04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6621965"/>
              </p:ext>
            </p:extLst>
          </p:nvPr>
        </p:nvGraphicFramePr>
        <p:xfrm>
          <a:off x="11277600" y="0"/>
          <a:ext cx="94792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A28A39FE-DFF7-4D0E-A7DD-92B869144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Index – </a:t>
            </a:r>
            <a:r>
              <a:rPr lang="en-GB" dirty="0">
                <a:solidFill>
                  <a:srgbClr val="FC4C02"/>
                </a:solidFill>
              </a:rPr>
              <a:t>Login &amp; Registration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AF3F489D-C849-421E-8057-323248F8A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91322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105400261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1150</TotalTime>
  <Words>311</Words>
  <Application>Microsoft Office PowerPoint</Application>
  <PresentationFormat>Widescreen</PresentationFormat>
  <Paragraphs>128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Schoolbook</vt:lpstr>
      <vt:lpstr>Tahoma</vt:lpstr>
      <vt:lpstr>Wingdings 2</vt:lpstr>
      <vt:lpstr>View</vt:lpstr>
      <vt:lpstr>The Bag of Holding</vt:lpstr>
      <vt:lpstr>The Brief</vt:lpstr>
      <vt:lpstr>Project tracking - Trello</vt:lpstr>
      <vt:lpstr>Proposed - Entity Relationship Diagrams</vt:lpstr>
      <vt:lpstr>Final - Entity Relationship Diagrams</vt:lpstr>
      <vt:lpstr>Testing – JUnit &amp; Mockito</vt:lpstr>
      <vt:lpstr>Testing – Surefire Report</vt:lpstr>
      <vt:lpstr>Dashboard – Initial Wireframe</vt:lpstr>
      <vt:lpstr>Index – Login &amp; Registration</vt:lpstr>
      <vt:lpstr>Index – Home &amp; Dashboard</vt:lpstr>
      <vt:lpstr>Technologies Used – CI Pipeline</vt:lpstr>
      <vt:lpstr>Summary</vt:lpstr>
      <vt:lpstr>Demonstration</vt:lpstr>
      <vt:lpstr>Questions and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BAE Systems PowerPoint Template</dc:title>
  <dc:creator>Allman-Talbot, James (UK Guildford)</dc:creator>
  <cp:lastModifiedBy>Karolina Dudek</cp:lastModifiedBy>
  <cp:revision>42</cp:revision>
  <dcterms:created xsi:type="dcterms:W3CDTF">2019-06-18T09:28:04Z</dcterms:created>
  <dcterms:modified xsi:type="dcterms:W3CDTF">2019-09-26T21:12:42Z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2018-07-19T00:00:00Z</vt:filetime>
  </property>
  <property fmtid="{D5CDD505-2E9C-101B-9397-08002B2CF9AE}" pid="3" name="Creator">
    <vt:lpwstr>Acrobat PDFMaker 17 for PowerPoint</vt:lpwstr>
  </property>
  <property fmtid="{D5CDD505-2E9C-101B-9397-08002B2CF9AE}" pid="4" name="LastSaved">
    <vt:filetime>2019-06-18T00:00:00Z</vt:filetime>
  </property>
</Properties>
</file>